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27" r:id="rId6"/>
    <p:sldId id="320" r:id="rId7"/>
    <p:sldId id="313" r:id="rId8"/>
    <p:sldId id="314" r:id="rId9"/>
    <p:sldId id="315" r:id="rId10"/>
    <p:sldId id="316" r:id="rId11"/>
    <p:sldId id="317" r:id="rId12"/>
    <p:sldId id="318" r:id="rId13"/>
    <p:sldId id="322" r:id="rId14"/>
    <p:sldId id="321" r:id="rId15"/>
    <p:sldId id="32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16A83-FAA2-452E-A8E3-77028D4D9451}" v="1" dt="2025-01-23T11:06:39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20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 Bodner" userId="675efb14-80ae-46f3-b35b-9453aa414e72" providerId="ADAL" clId="{211E19DD-2F83-4BF6-8262-5A6C5149396D}"/>
    <pc:docChg chg="undo custSel delSld modSld delMainMaster">
      <pc:chgData name="Andrea  Bodner" userId="675efb14-80ae-46f3-b35b-9453aa414e72" providerId="ADAL" clId="{211E19DD-2F83-4BF6-8262-5A6C5149396D}" dt="2024-07-16T11:40:20.806" v="116" actId="11529"/>
      <pc:docMkLst>
        <pc:docMk/>
      </pc:docMkLst>
      <pc:sldChg chg="modSp mod">
        <pc:chgData name="Andrea  Bodner" userId="675efb14-80ae-46f3-b35b-9453aa414e72" providerId="ADAL" clId="{211E19DD-2F83-4BF6-8262-5A6C5149396D}" dt="2024-07-16T11:37:38.507" v="15" actId="20577"/>
        <pc:sldMkLst>
          <pc:docMk/>
          <pc:sldMk cId="5851886" sldId="256"/>
        </pc:sldMkLst>
      </pc:sldChg>
      <pc:sldChg chg="del">
        <pc:chgData name="Andrea  Bodner" userId="675efb14-80ae-46f3-b35b-9453aa414e72" providerId="ADAL" clId="{211E19DD-2F83-4BF6-8262-5A6C5149396D}" dt="2024-07-16T11:38:26.057" v="43" actId="2696"/>
        <pc:sldMkLst>
          <pc:docMk/>
          <pc:sldMk cId="696214011" sldId="285"/>
        </pc:sldMkLst>
      </pc:sldChg>
      <pc:sldChg chg="del">
        <pc:chgData name="Andrea  Bodner" userId="675efb14-80ae-46f3-b35b-9453aa414e72" providerId="ADAL" clId="{211E19DD-2F83-4BF6-8262-5A6C5149396D}" dt="2024-07-16T11:38:26.057" v="43" actId="2696"/>
        <pc:sldMkLst>
          <pc:docMk/>
          <pc:sldMk cId="827570893" sldId="292"/>
        </pc:sldMkLst>
      </pc:sldChg>
      <pc:sldChg chg="addSp delSp modSp mod">
        <pc:chgData name="Andrea  Bodner" userId="675efb14-80ae-46f3-b35b-9453aa414e72" providerId="ADAL" clId="{211E19DD-2F83-4BF6-8262-5A6C5149396D}" dt="2024-07-16T11:40:20.806" v="116" actId="11529"/>
        <pc:sldMkLst>
          <pc:docMk/>
          <pc:sldMk cId="867097288" sldId="296"/>
        </pc:sldMkLst>
      </pc:sldChg>
      <pc:sldChg chg="del">
        <pc:chgData name="Andrea  Bodner" userId="675efb14-80ae-46f3-b35b-9453aa414e72" providerId="ADAL" clId="{211E19DD-2F83-4BF6-8262-5A6C5149396D}" dt="2024-07-16T11:38:26.057" v="43" actId="2696"/>
        <pc:sldMkLst>
          <pc:docMk/>
          <pc:sldMk cId="4149257213" sldId="297"/>
        </pc:sldMkLst>
      </pc:sldChg>
      <pc:sldChg chg="del">
        <pc:chgData name="Andrea  Bodner" userId="675efb14-80ae-46f3-b35b-9453aa414e72" providerId="ADAL" clId="{211E19DD-2F83-4BF6-8262-5A6C5149396D}" dt="2024-07-16T11:38:26.057" v="43" actId="2696"/>
        <pc:sldMkLst>
          <pc:docMk/>
          <pc:sldMk cId="2681508780" sldId="298"/>
        </pc:sldMkLst>
      </pc:sldChg>
      <pc:sldChg chg="del">
        <pc:chgData name="Andrea  Bodner" userId="675efb14-80ae-46f3-b35b-9453aa414e72" providerId="ADAL" clId="{211E19DD-2F83-4BF6-8262-5A6C5149396D}" dt="2024-07-16T11:38:31.792" v="44" actId="2696"/>
        <pc:sldMkLst>
          <pc:docMk/>
          <pc:sldMk cId="2455871687" sldId="299"/>
        </pc:sldMkLst>
      </pc:sldChg>
      <pc:sldChg chg="modSp mod">
        <pc:chgData name="Andrea  Bodner" userId="675efb14-80ae-46f3-b35b-9453aa414e72" providerId="ADAL" clId="{211E19DD-2F83-4BF6-8262-5A6C5149396D}" dt="2024-07-16T11:39:00.824" v="86" actId="1076"/>
        <pc:sldMkLst>
          <pc:docMk/>
          <pc:sldMk cId="695772929" sldId="300"/>
        </pc:sldMkLst>
      </pc:sldChg>
      <pc:sldChg chg="del">
        <pc:chgData name="Andrea  Bodner" userId="675efb14-80ae-46f3-b35b-9453aa414e72" providerId="ADAL" clId="{211E19DD-2F83-4BF6-8262-5A6C5149396D}" dt="2024-07-16T11:39:12.220" v="88" actId="2696"/>
        <pc:sldMkLst>
          <pc:docMk/>
          <pc:sldMk cId="2008558271" sldId="301"/>
        </pc:sldMkLst>
      </pc:sldChg>
      <pc:sldChg chg="del">
        <pc:chgData name="Andrea  Bodner" userId="675efb14-80ae-46f3-b35b-9453aa414e72" providerId="ADAL" clId="{211E19DD-2F83-4BF6-8262-5A6C5149396D}" dt="2024-07-16T11:39:12.220" v="88" actId="2696"/>
        <pc:sldMkLst>
          <pc:docMk/>
          <pc:sldMk cId="3291648346" sldId="302"/>
        </pc:sldMkLst>
      </pc:sldChg>
      <pc:sldChg chg="del">
        <pc:chgData name="Andrea  Bodner" userId="675efb14-80ae-46f3-b35b-9453aa414e72" providerId="ADAL" clId="{211E19DD-2F83-4BF6-8262-5A6C5149396D}" dt="2024-07-16T11:39:12.220" v="88" actId="2696"/>
        <pc:sldMkLst>
          <pc:docMk/>
          <pc:sldMk cId="422633569" sldId="303"/>
        </pc:sldMkLst>
      </pc:sldChg>
      <pc:sldChg chg="del">
        <pc:chgData name="Andrea  Bodner" userId="675efb14-80ae-46f3-b35b-9453aa414e72" providerId="ADAL" clId="{211E19DD-2F83-4BF6-8262-5A6C5149396D}" dt="2024-07-16T11:39:07.173" v="87" actId="2696"/>
        <pc:sldMkLst>
          <pc:docMk/>
          <pc:sldMk cId="1843556982" sldId="304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1559650730" sldId="305"/>
        </pc:sldMkLst>
      </pc:sldChg>
      <pc:sldChg chg="del">
        <pc:chgData name="Andrea  Bodner" userId="675efb14-80ae-46f3-b35b-9453aa414e72" providerId="ADAL" clId="{211E19DD-2F83-4BF6-8262-5A6C5149396D}" dt="2024-07-16T11:39:12.220" v="88" actId="2696"/>
        <pc:sldMkLst>
          <pc:docMk/>
          <pc:sldMk cId="2973465042" sldId="306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1675087323" sldId="307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2421315330" sldId="308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344996186" sldId="309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1106609358" sldId="310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3247312182" sldId="311"/>
        </pc:sldMkLst>
      </pc:sldChg>
      <pc:sldChg chg="modSp mod">
        <pc:chgData name="Andrea  Bodner" userId="675efb14-80ae-46f3-b35b-9453aa414e72" providerId="ADAL" clId="{211E19DD-2F83-4BF6-8262-5A6C5149396D}" dt="2024-07-16T11:39:59.681" v="115" actId="1076"/>
        <pc:sldMkLst>
          <pc:docMk/>
          <pc:sldMk cId="627916763" sldId="312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0" sldId="313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0" sldId="708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0" sldId="709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0" sldId="710"/>
        </pc:sldMkLst>
      </pc:sldChg>
      <pc:sldChg chg="del">
        <pc:chgData name="Andrea  Bodner" userId="675efb14-80ae-46f3-b35b-9453aa414e72" providerId="ADAL" clId="{211E19DD-2F83-4BF6-8262-5A6C5149396D}" dt="2024-07-16T11:39:22.867" v="89" actId="2696"/>
        <pc:sldMkLst>
          <pc:docMk/>
          <pc:sldMk cId="0" sldId="711"/>
        </pc:sldMkLst>
      </pc:sldChg>
      <pc:sldMasterChg chg="del delSldLayout">
        <pc:chgData name="Andrea  Bodner" userId="675efb14-80ae-46f3-b35b-9453aa414e72" providerId="ADAL" clId="{211E19DD-2F83-4BF6-8262-5A6C5149396D}" dt="2024-07-16T11:39:22.867" v="89" actId="2696"/>
        <pc:sldMasterMkLst>
          <pc:docMk/>
          <pc:sldMasterMk cId="330338058" sldId="2147483660"/>
        </pc:sldMasterMkLst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1136083934" sldId="2147483661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2090716" sldId="2147483662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458643970" sldId="2147483663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529552846" sldId="2147483664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1515362606" sldId="2147483665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2279247176" sldId="2147483666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280307257" sldId="2147483667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23994943" sldId="2147483668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4174816135" sldId="2147483669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70903032" sldId="2147483670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1410446221" sldId="2147483671"/>
          </pc:sldLayoutMkLst>
        </pc:sldLayoutChg>
        <pc:sldLayoutChg chg="del">
          <pc:chgData name="Andrea  Bodner" userId="675efb14-80ae-46f3-b35b-9453aa414e72" providerId="ADAL" clId="{211E19DD-2F83-4BF6-8262-5A6C5149396D}" dt="2024-07-16T11:39:22.867" v="89" actId="2696"/>
          <pc:sldLayoutMkLst>
            <pc:docMk/>
            <pc:sldMasterMk cId="330338058" sldId="2147483660"/>
            <pc:sldLayoutMk cId="3353370421" sldId="2147483672"/>
          </pc:sldLayoutMkLst>
        </pc:sldLayoutChg>
      </pc:sldMasterChg>
    </pc:docChg>
  </pc:docChgLst>
  <pc:docChgLst>
    <pc:chgData name="Julia Unterthiner" userId="fd126608-339d-47f3-b5d2-d96258fcd8dd" providerId="ADAL" clId="{A1F16A83-FAA2-452E-A8E3-77028D4D9451}"/>
    <pc:docChg chg="undo custSel addSld delSld modSld">
      <pc:chgData name="Julia Unterthiner" userId="fd126608-339d-47f3-b5d2-d96258fcd8dd" providerId="ADAL" clId="{A1F16A83-FAA2-452E-A8E3-77028D4D9451}" dt="2025-01-23T11:06:43.211" v="14"/>
      <pc:docMkLst>
        <pc:docMk/>
      </pc:docMkLst>
      <pc:sldChg chg="addSp delSp del mod">
        <pc:chgData name="Julia Unterthiner" userId="fd126608-339d-47f3-b5d2-d96258fcd8dd" providerId="ADAL" clId="{A1F16A83-FAA2-452E-A8E3-77028D4D9451}" dt="2025-01-23T11:06:28.719" v="10" actId="2696"/>
        <pc:sldMkLst>
          <pc:docMk/>
          <pc:sldMk cId="867097288" sldId="296"/>
        </pc:sldMkLst>
        <pc:spChg chg="del">
          <ac:chgData name="Julia Unterthiner" userId="fd126608-339d-47f3-b5d2-d96258fcd8dd" providerId="ADAL" clId="{A1F16A83-FAA2-452E-A8E3-77028D4D9451}" dt="2025-01-23T11:03:57.693" v="0" actId="478"/>
          <ac:spMkLst>
            <pc:docMk/>
            <pc:sldMk cId="867097288" sldId="296"/>
            <ac:spMk id="2" creationId="{A31B922B-4F59-2EF7-E291-581C928ABC20}"/>
          </ac:spMkLst>
        </pc:spChg>
        <pc:picChg chg="add del">
          <ac:chgData name="Julia Unterthiner" userId="fd126608-339d-47f3-b5d2-d96258fcd8dd" providerId="ADAL" clId="{A1F16A83-FAA2-452E-A8E3-77028D4D9451}" dt="2025-01-23T11:04:05.056" v="2" actId="478"/>
          <ac:picMkLst>
            <pc:docMk/>
            <pc:sldMk cId="867097288" sldId="296"/>
            <ac:picMk id="4" creationId="{158F91F9-6CB1-8CDC-2684-A6D7AE567F7F}"/>
          </ac:picMkLst>
        </pc:picChg>
      </pc:sldChg>
      <pc:sldChg chg="modSp mod">
        <pc:chgData name="Julia Unterthiner" userId="fd126608-339d-47f3-b5d2-d96258fcd8dd" providerId="ADAL" clId="{A1F16A83-FAA2-452E-A8E3-77028D4D9451}" dt="2025-01-23T11:04:16.155" v="7" actId="20577"/>
        <pc:sldMkLst>
          <pc:docMk/>
          <pc:sldMk cId="695772929" sldId="300"/>
        </pc:sldMkLst>
        <pc:spChg chg="mod">
          <ac:chgData name="Julia Unterthiner" userId="fd126608-339d-47f3-b5d2-d96258fcd8dd" providerId="ADAL" clId="{A1F16A83-FAA2-452E-A8E3-77028D4D9451}" dt="2025-01-23T11:04:16.155" v="7" actId="20577"/>
          <ac:spMkLst>
            <pc:docMk/>
            <pc:sldMk cId="695772929" sldId="300"/>
            <ac:spMk id="3" creationId="{5F92785A-DCE4-5283-B286-169304F04ECA}"/>
          </ac:spMkLst>
        </pc:spChg>
      </pc:sldChg>
      <pc:sldChg chg="addSp delSp modSp mod">
        <pc:chgData name="Julia Unterthiner" userId="fd126608-339d-47f3-b5d2-d96258fcd8dd" providerId="ADAL" clId="{A1F16A83-FAA2-452E-A8E3-77028D4D9451}" dt="2025-01-23T11:06:43.211" v="14"/>
        <pc:sldMkLst>
          <pc:docMk/>
          <pc:sldMk cId="627916763" sldId="312"/>
        </pc:sldMkLst>
        <pc:spChg chg="add del mod">
          <ac:chgData name="Julia Unterthiner" userId="fd126608-339d-47f3-b5d2-d96258fcd8dd" providerId="ADAL" clId="{A1F16A83-FAA2-452E-A8E3-77028D4D9451}" dt="2025-01-23T11:06:43.211" v="14"/>
          <ac:spMkLst>
            <pc:docMk/>
            <pc:sldMk cId="627916763" sldId="312"/>
            <ac:spMk id="2" creationId="{4A51AA83-26A2-8320-1E98-7446DE0833E4}"/>
          </ac:spMkLst>
        </pc:spChg>
      </pc:sldChg>
      <pc:sldChg chg="new del">
        <pc:chgData name="Julia Unterthiner" userId="fd126608-339d-47f3-b5d2-d96258fcd8dd" providerId="ADAL" clId="{A1F16A83-FAA2-452E-A8E3-77028D4D9451}" dt="2025-01-23T11:04:42.442" v="9" actId="2696"/>
        <pc:sldMkLst>
          <pc:docMk/>
          <pc:sldMk cId="1510774577" sldId="313"/>
        </pc:sldMkLst>
      </pc:sldChg>
    </pc:docChg>
  </pc:docChgLst>
  <pc:docChgLst>
    <pc:chgData name="Andrea  Bodner" userId="675efb14-80ae-46f3-b35b-9453aa414e72" providerId="ADAL" clId="{C2AAC9CD-D14D-434C-A1C7-F45A00251C4D}"/>
    <pc:docChg chg="custSel modSld">
      <pc:chgData name="Andrea  Bodner" userId="675efb14-80ae-46f3-b35b-9453aa414e72" providerId="ADAL" clId="{C2AAC9CD-D14D-434C-A1C7-F45A00251C4D}" dt="2024-12-03T07:42:23.458" v="101" actId="478"/>
      <pc:docMkLst>
        <pc:docMk/>
      </pc:docMkLst>
      <pc:sldChg chg="addSp delSp modSp mod">
        <pc:chgData name="Andrea  Bodner" userId="675efb14-80ae-46f3-b35b-9453aa414e72" providerId="ADAL" clId="{C2AAC9CD-D14D-434C-A1C7-F45A00251C4D}" dt="2024-12-03T07:42:23.458" v="101" actId="478"/>
        <pc:sldMkLst>
          <pc:docMk/>
          <pc:sldMk cId="627916763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B108-C3BB-4F91-BD0C-BD1DF2E7C623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2A90-7C3B-4520-BE70-8D21713B00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22A90-7C3B-4520-BE70-8D21713B00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4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22A90-7C3B-4520-BE70-8D21713B001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99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22A90-7C3B-4520-BE70-8D21713B001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6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2DCBB-8437-1C59-A679-97287382E0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32074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FA953-AC2C-4AF4-E5CF-1B42BD0F7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4"/>
            <a:ext cx="9144000" cy="105727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241915-F037-2017-51D4-81A2555F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369CD5-A4BE-E371-6194-79A52DF4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A6EFE4-BF07-8C91-3E18-9D155926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8DB2F7-583D-8030-D105-11136A9E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20" y="619095"/>
            <a:ext cx="4556359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4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637CE-98CA-3BC3-7CB6-12CA076F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A09A2C-EFF1-C448-80CB-390D5774A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B85729-3705-D581-4062-6E3603BD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277BF7-6955-2EC8-AF14-BA036C13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4A3A2-038E-94F0-D840-FF65BDAD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00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918E27-CAA0-0095-8383-1763D96B7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4E1D9D-4F5F-1B01-9ABE-0EDC423B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66D08C-5B20-72F4-A6BB-8F4934C3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420409-230B-B4B4-CEA1-A24298BA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214A88-405C-A19B-589A-791C9387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26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B8232-A15C-E61B-CC8B-B8DF857A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73" y="804068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8CA08-0C07-C444-5CC5-D6293B82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39576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B34F7-F319-657E-AEFC-58548575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7FB04-AC36-44A1-0914-E690A1FB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65F917-E54A-7FCD-CF62-74C4D971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4281C5-F19E-F2C3-CB16-03B565850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316034"/>
            <a:ext cx="2460602" cy="6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74D4B-F4A8-8521-7E08-FDAAF735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6199C-547E-3733-6B31-32B881D2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DDE93-1EE8-93FD-79FA-03B3E15B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07B53-609F-F135-63AF-4C37A73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60299A-1DBF-8749-71F2-B23745BB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40E478-CAB0-090F-015C-8ADF084D1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316034"/>
            <a:ext cx="2460602" cy="6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9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0461E-AF18-C24C-D21A-A054C25D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057430"/>
            <a:ext cx="5181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79A86-F107-3D94-00E3-ECFA30FE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7430"/>
            <a:ext cx="5181600" cy="51195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5A2A7F-0BEA-F4A1-3B91-49ED0ECBB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1750"/>
            <a:ext cx="5181600" cy="36052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63E10-5D84-6D72-EDC3-59BE7F16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705495-F77D-79E3-DC91-0EC3853B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385F57-019D-2019-E42E-39821ABB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8E69BB-CA0D-8D93-1ED9-AE20CBD7C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316034"/>
            <a:ext cx="2460602" cy="6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8C685-B889-FB9E-FB00-3BCDAA56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A8F59-072B-BC91-ECE6-7BB8394AE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2B9CBC-198A-96DE-15FB-BB53B29D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1F5A49-5E79-56DF-4710-66784DA6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7A53AA-BA2E-4C2A-A1BA-EE4B01099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B7A32D-E519-041B-B851-7EABCDE1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31C9C23-A9EB-E409-9F30-B3AACDDD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053353-B5A8-33A4-7F9D-29DDD0DD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661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0F03B-80E9-A56D-C3F9-8590764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82F0C5-FFF6-8B0C-1D42-250FB4D4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F75422-44F1-EB50-477D-CA74AD1E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A2DA8-BB14-ECB6-D8C7-E8F4F2AF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54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5855F-0FBC-D0E5-E8EF-EBAC4E60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7D3179-039E-A89A-EBC7-DEA3CD1F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75BE10-920E-A98B-67C9-5AE1C80C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7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EFD68-9B81-A869-E615-C05D7D02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26DEB-B871-C1B4-D1F0-5664799F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539327-1232-85DC-5F9C-77A46F79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1EAA47-243F-256E-37A4-1B243795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A96957-14F4-80C3-60DE-35590BFC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36A3DD-0376-D528-227B-8570CFD1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26D1E-3845-92F9-978E-8CE9E38E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CF7095-6D54-A324-F81F-92528EF60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D41E27-FBA3-292E-0A8B-6A882B3E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2E00F7-8570-197A-E8C5-B4F6279A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D3B9B7-22E1-9797-2558-761AC372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B5DA5F-7057-C725-E282-FD0F746F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4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1EBFED-515A-FA30-9547-F6B93EFA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281D4-F64D-3F36-C2F1-19AF15A93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4F81C-FFE6-3DD2-BD0A-1B9FF39B4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2CFA-4A44-4ACE-9315-9AC7A0E3E8E8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C54D7-BB57-1A77-233E-D91763463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C3826-8BEC-B034-61FE-5BC96ED3A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4546-F6CC-43D2-A33E-98A16760C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9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B00C-6A81-0036-2F8B-421CC4481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1" y="2632074"/>
            <a:ext cx="11464413" cy="2387600"/>
          </a:xfrm>
        </p:spPr>
        <p:txBody>
          <a:bodyPr anchor="ctr">
            <a:normAutofit/>
          </a:bodyPr>
          <a:lstStyle/>
          <a:p>
            <a:r>
              <a:rPr lang="de-DE" sz="4800" dirty="0"/>
              <a:t>HOFBURGGARTEN BRIXEN</a:t>
            </a:r>
            <a:br>
              <a:rPr lang="de-DE" sz="4800" dirty="0"/>
            </a:br>
            <a:r>
              <a:rPr lang="de-DE" sz="4800" dirty="0"/>
              <a:t>GIARDINO VESCOVILE BRESSANONE </a:t>
            </a:r>
          </a:p>
        </p:txBody>
      </p:sp>
    </p:spTree>
    <p:extLst>
      <p:ext uri="{BB962C8B-B14F-4D97-AF65-F5344CB8AC3E}">
        <p14:creationId xmlns:p14="http://schemas.microsoft.com/office/powerpoint/2010/main" val="585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EBA2EE3-9176-35ED-1E69-A2780AB6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" b="2473"/>
          <a:stretch/>
        </p:blipFill>
        <p:spPr>
          <a:xfrm>
            <a:off x="500410" y="233680"/>
            <a:ext cx="6022310" cy="62325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9C33A5-DC29-34AF-3FB5-C0F5DA26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37" t="430" r="15188"/>
          <a:stretch/>
        </p:blipFill>
        <p:spPr>
          <a:xfrm>
            <a:off x="6998722" y="3828476"/>
            <a:ext cx="4692868" cy="25045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C7EBA6-06B9-2F0E-F26F-40A0B59C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794" y="6504812"/>
            <a:ext cx="1447990" cy="1873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1F35B0-E1CA-1F45-D4A9-00276AF90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292" y="6504812"/>
            <a:ext cx="1704428" cy="216714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DE8EEFC-A017-B741-7CDC-D136E907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863" y="2011679"/>
            <a:ext cx="4195921" cy="487791"/>
          </a:xfrm>
        </p:spPr>
        <p:txBody>
          <a:bodyPr anchor="b">
            <a:noAutofit/>
          </a:bodyPr>
          <a:lstStyle/>
          <a:p>
            <a:pPr marL="0" indent="0" algn="r">
              <a:buNone/>
            </a:pPr>
            <a:r>
              <a:rPr lang="de-DE" sz="2400" dirty="0"/>
              <a:t>AGORA | AGORÀ</a:t>
            </a:r>
          </a:p>
        </p:txBody>
      </p:sp>
    </p:spTree>
    <p:extLst>
      <p:ext uri="{BB962C8B-B14F-4D97-AF65-F5344CB8AC3E}">
        <p14:creationId xmlns:p14="http://schemas.microsoft.com/office/powerpoint/2010/main" val="327728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D502A5-1D1A-0EA5-8273-1847C0245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08" y="0"/>
            <a:ext cx="114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Reihe, Farbigkeit enthält.&#10;&#10;Automatisch generierte Beschreibung">
            <a:extLst>
              <a:ext uri="{FF2B5EF4-FFF2-40B4-BE49-F238E27FC236}">
                <a16:creationId xmlns:a16="http://schemas.microsoft.com/office/drawing/2014/main" id="{DFF9C8A8-7A9D-44E3-B704-9288BF53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/>
        </p:blipFill>
        <p:spPr>
          <a:xfrm>
            <a:off x="87484" y="529944"/>
            <a:ext cx="11396043" cy="6240507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D23D3-A9B2-7A41-3A23-3E860937764E}"/>
              </a:ext>
            </a:extLst>
          </p:cNvPr>
          <p:cNvSpPr txBox="1">
            <a:spLocks/>
          </p:cNvSpPr>
          <p:nvPr/>
        </p:nvSpPr>
        <p:spPr>
          <a:xfrm>
            <a:off x="7945587" y="2466336"/>
            <a:ext cx="4158929" cy="74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2400" dirty="0"/>
              <a:t>TERMINPLAN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de-DE" sz="2400" dirty="0"/>
              <a:t>CRONOPROGRAMMA</a:t>
            </a:r>
          </a:p>
        </p:txBody>
      </p:sp>
    </p:spTree>
    <p:extLst>
      <p:ext uri="{BB962C8B-B14F-4D97-AF65-F5344CB8AC3E}">
        <p14:creationId xmlns:p14="http://schemas.microsoft.com/office/powerpoint/2010/main" val="425303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96BAA-CED1-EEB4-C0A9-2D94A1F6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307114-2679-9C91-19D6-DA963DB59C4E}"/>
              </a:ext>
            </a:extLst>
          </p:cNvPr>
          <p:cNvSpPr txBox="1">
            <a:spLocks/>
          </p:cNvSpPr>
          <p:nvPr/>
        </p:nvSpPr>
        <p:spPr>
          <a:xfrm>
            <a:off x="7881292" y="3056760"/>
            <a:ext cx="4158929" cy="74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de-DE" sz="24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de-DE" sz="2400" dirty="0"/>
              <a:t>TEAM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e-DE" sz="2400" dirty="0"/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47FEBB1-F007-EBAF-1918-059404F5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49" y="348755"/>
            <a:ext cx="11663464" cy="6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4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365702-A83F-43E4-03C6-EB861ABE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9" y="0"/>
            <a:ext cx="8696226" cy="68580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4136045D-B97A-4B11-9674-18835642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135" y="1428440"/>
            <a:ext cx="3133438" cy="512768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de-DE" sz="1400" dirty="0"/>
              <a:t>VERZEICHNIS DER UNTERLAGEN</a:t>
            </a:r>
          </a:p>
          <a:p>
            <a:pPr marL="0" indent="0">
              <a:buNone/>
            </a:pPr>
            <a:r>
              <a:rPr lang="de-DE" sz="1400" dirty="0"/>
              <a:t>ELENCO ELABORATI</a:t>
            </a:r>
          </a:p>
        </p:txBody>
      </p:sp>
    </p:spTree>
    <p:extLst>
      <p:ext uri="{BB962C8B-B14F-4D97-AF65-F5344CB8AC3E}">
        <p14:creationId xmlns:p14="http://schemas.microsoft.com/office/powerpoint/2010/main" val="4177488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B45F93C-0D6C-0965-BB4A-1A3F5008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598" y="2325758"/>
            <a:ext cx="3833745" cy="4476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98FD3-1E21-14E8-B5B7-43B899C2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91870" cy="6858000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169066-0E15-6B41-E3BF-54BBB981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178" y="1280159"/>
            <a:ext cx="4110822" cy="51276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de-DE" sz="2400" dirty="0"/>
              <a:t>LAGEPLAN | PLANIMETRIA</a:t>
            </a:r>
          </a:p>
        </p:txBody>
      </p:sp>
    </p:spTree>
    <p:extLst>
      <p:ext uri="{BB962C8B-B14F-4D97-AF65-F5344CB8AC3E}">
        <p14:creationId xmlns:p14="http://schemas.microsoft.com/office/powerpoint/2010/main" val="230814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6A2851F-0D47-501E-3973-9E186EDC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32B5BB-2947-871D-91DA-B7A8FC9B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7" r="-390" b="-644"/>
          <a:stretch/>
        </p:blipFill>
        <p:spPr>
          <a:xfrm>
            <a:off x="85724" y="1803028"/>
            <a:ext cx="12030075" cy="44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C897B4F-8520-68E8-654F-C0D3D714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534782-6C92-B985-5965-84F3EA6B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62" y="4045868"/>
            <a:ext cx="9377238" cy="25523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4B8CF9-CACC-8491-21B9-EAC406A22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3" y="1375230"/>
            <a:ext cx="9756249" cy="22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85CDF58-69D3-E250-C62F-ED3467AE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DC87EDC4-A10E-CD2E-ABCF-79C63649E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116" y="2106941"/>
            <a:ext cx="2791084" cy="744480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de-DE" sz="2400" dirty="0"/>
              <a:t>SANITÄRANLAGE</a:t>
            </a:r>
          </a:p>
          <a:p>
            <a:pPr marL="0" indent="0" algn="r">
              <a:buNone/>
            </a:pPr>
            <a:r>
              <a:rPr lang="de-DE" sz="2400" dirty="0"/>
              <a:t>SERVIZI IGIENICI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BF4069C-5D4F-91CD-6860-BFFCC3696303}"/>
              </a:ext>
            </a:extLst>
          </p:cNvPr>
          <p:cNvGrpSpPr/>
          <p:nvPr/>
        </p:nvGrpSpPr>
        <p:grpSpPr>
          <a:xfrm>
            <a:off x="4949824" y="5039164"/>
            <a:ext cx="4120892" cy="1753731"/>
            <a:chOff x="5054599" y="5153464"/>
            <a:chExt cx="4120892" cy="1753731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4410282-894C-D88F-FBD6-279957649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73" t="15406" r="17405" b="20118"/>
            <a:stretch/>
          </p:blipFill>
          <p:spPr>
            <a:xfrm>
              <a:off x="5133974" y="5153464"/>
              <a:ext cx="4041517" cy="1550531"/>
            </a:xfrm>
            <a:prstGeom prst="rect">
              <a:avLst/>
            </a:prstGeom>
          </p:spPr>
        </p:pic>
        <p:sp>
          <p:nvSpPr>
            <p:cNvPr id="19" name="Inhaltsplatzhalter 3">
              <a:extLst>
                <a:ext uri="{FF2B5EF4-FFF2-40B4-BE49-F238E27FC236}">
                  <a16:creationId xmlns:a16="http://schemas.microsoft.com/office/drawing/2014/main" id="{AE0AE4A8-67E6-38D4-4683-72AA3ACCD5CC}"/>
                </a:ext>
              </a:extLst>
            </p:cNvPr>
            <p:cNvSpPr txBox="1">
              <a:spLocks/>
            </p:cNvSpPr>
            <p:nvPr/>
          </p:nvSpPr>
          <p:spPr>
            <a:xfrm>
              <a:off x="5054599" y="6553200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ANSICHT SÜD | PROSPETTO SUD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047CDA2-90AF-9A6E-BDB8-94DD4EC8689B}"/>
              </a:ext>
            </a:extLst>
          </p:cNvPr>
          <p:cNvGrpSpPr/>
          <p:nvPr/>
        </p:nvGrpSpPr>
        <p:grpSpPr>
          <a:xfrm>
            <a:off x="4999036" y="3461628"/>
            <a:ext cx="4071680" cy="1646454"/>
            <a:chOff x="5103811" y="3575928"/>
            <a:chExt cx="4071680" cy="16464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7597A09-2258-F2C6-0B44-1B53DF57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25" t="17133" r="16770" b="17119"/>
            <a:stretch/>
          </p:blipFill>
          <p:spPr>
            <a:xfrm>
              <a:off x="5181599" y="3575928"/>
              <a:ext cx="3993892" cy="1446429"/>
            </a:xfrm>
            <a:prstGeom prst="rect">
              <a:avLst/>
            </a:prstGeom>
          </p:spPr>
        </p:pic>
        <p:sp>
          <p:nvSpPr>
            <p:cNvPr id="22" name="Inhaltsplatzhalter 3">
              <a:extLst>
                <a:ext uri="{FF2B5EF4-FFF2-40B4-BE49-F238E27FC236}">
                  <a16:creationId xmlns:a16="http://schemas.microsoft.com/office/drawing/2014/main" id="{F3B8EF4F-3047-F591-7740-E3D01F163C21}"/>
                </a:ext>
              </a:extLst>
            </p:cNvPr>
            <p:cNvSpPr txBox="1">
              <a:spLocks/>
            </p:cNvSpPr>
            <p:nvPr/>
          </p:nvSpPr>
          <p:spPr>
            <a:xfrm>
              <a:off x="5103811" y="4868387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ANSICHT OST | PROSPETTO EST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F2565F-BF47-2681-CB18-684DEFD15AC5}"/>
              </a:ext>
            </a:extLst>
          </p:cNvPr>
          <p:cNvGrpSpPr/>
          <p:nvPr/>
        </p:nvGrpSpPr>
        <p:grpSpPr>
          <a:xfrm>
            <a:off x="4975224" y="1795192"/>
            <a:ext cx="4071679" cy="1646454"/>
            <a:chOff x="5079999" y="1909492"/>
            <a:chExt cx="4071679" cy="164645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236B163-4AA9-24CE-0133-AD3745266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59" t="15128" r="13074" b="25922"/>
            <a:stretch/>
          </p:blipFill>
          <p:spPr>
            <a:xfrm>
              <a:off x="5157786" y="1909492"/>
              <a:ext cx="3993892" cy="1446429"/>
            </a:xfrm>
            <a:prstGeom prst="rect">
              <a:avLst/>
            </a:prstGeom>
          </p:spPr>
        </p:pic>
        <p:sp>
          <p:nvSpPr>
            <p:cNvPr id="23" name="Inhaltsplatzhalter 3">
              <a:extLst>
                <a:ext uri="{FF2B5EF4-FFF2-40B4-BE49-F238E27FC236}">
                  <a16:creationId xmlns:a16="http://schemas.microsoft.com/office/drawing/2014/main" id="{7BDBFEE2-1B29-DC5D-3338-242C0B5F88BA}"/>
                </a:ext>
              </a:extLst>
            </p:cNvPr>
            <p:cNvSpPr txBox="1">
              <a:spLocks/>
            </p:cNvSpPr>
            <p:nvPr/>
          </p:nvSpPr>
          <p:spPr>
            <a:xfrm>
              <a:off x="5079999" y="3201951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ANSICHT WEST | PROSPETTO OVEST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67FD3CE-C8E3-2049-EB70-4D00402ADD6D}"/>
              </a:ext>
            </a:extLst>
          </p:cNvPr>
          <p:cNvGrpSpPr/>
          <p:nvPr/>
        </p:nvGrpSpPr>
        <p:grpSpPr>
          <a:xfrm>
            <a:off x="4978399" y="90505"/>
            <a:ext cx="4139942" cy="1650880"/>
            <a:chOff x="5083174" y="204805"/>
            <a:chExt cx="4139942" cy="165088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98B1DBD-9B6D-94C4-1E2C-36E8CD7F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174" t="11052" b="14587"/>
            <a:stretch/>
          </p:blipFill>
          <p:spPr>
            <a:xfrm>
              <a:off x="5181599" y="204805"/>
              <a:ext cx="4041517" cy="1446429"/>
            </a:xfrm>
            <a:prstGeom prst="rect">
              <a:avLst/>
            </a:prstGeom>
          </p:spPr>
        </p:pic>
        <p:sp>
          <p:nvSpPr>
            <p:cNvPr id="30" name="Inhaltsplatzhalter 3">
              <a:extLst>
                <a:ext uri="{FF2B5EF4-FFF2-40B4-BE49-F238E27FC236}">
                  <a16:creationId xmlns:a16="http://schemas.microsoft.com/office/drawing/2014/main" id="{280FDB09-8A10-2F36-A445-23CA8FBD20F9}"/>
                </a:ext>
              </a:extLst>
            </p:cNvPr>
            <p:cNvSpPr txBox="1">
              <a:spLocks/>
            </p:cNvSpPr>
            <p:nvPr/>
          </p:nvSpPr>
          <p:spPr>
            <a:xfrm>
              <a:off x="5083174" y="1501690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de-DE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de-DE" dirty="0"/>
                <a:t>ANSICHT NORD | PROSPETTO NORD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F5C83EC-2604-B545-FDE6-AE9526BB7F44}"/>
              </a:ext>
            </a:extLst>
          </p:cNvPr>
          <p:cNvGrpSpPr/>
          <p:nvPr/>
        </p:nvGrpSpPr>
        <p:grpSpPr>
          <a:xfrm>
            <a:off x="246892" y="2679971"/>
            <a:ext cx="4517613" cy="4125130"/>
            <a:chOff x="246892" y="2794271"/>
            <a:chExt cx="4517613" cy="41251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BCA5135-2D2B-D1CA-D8F6-C09CDE5A7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8330" y="2794271"/>
              <a:ext cx="4446175" cy="3909724"/>
            </a:xfrm>
            <a:prstGeom prst="rect">
              <a:avLst/>
            </a:prstGeom>
          </p:spPr>
        </p:pic>
        <p:sp>
          <p:nvSpPr>
            <p:cNvPr id="32" name="Inhaltsplatzhalter 3">
              <a:extLst>
                <a:ext uri="{FF2B5EF4-FFF2-40B4-BE49-F238E27FC236}">
                  <a16:creationId xmlns:a16="http://schemas.microsoft.com/office/drawing/2014/main" id="{331D026A-EE8A-70F5-E4DA-BF64EFCEB3D8}"/>
                </a:ext>
              </a:extLst>
            </p:cNvPr>
            <p:cNvSpPr txBox="1">
              <a:spLocks/>
            </p:cNvSpPr>
            <p:nvPr/>
          </p:nvSpPr>
          <p:spPr>
            <a:xfrm>
              <a:off x="246892" y="6565406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ERDGESCHOSS | PIANO TERRA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C84ECC7-848D-413B-0271-A60A1C47CF87}"/>
              </a:ext>
            </a:extLst>
          </p:cNvPr>
          <p:cNvGrpSpPr/>
          <p:nvPr/>
        </p:nvGrpSpPr>
        <p:grpSpPr>
          <a:xfrm>
            <a:off x="246892" y="31984"/>
            <a:ext cx="4517613" cy="1676980"/>
            <a:chOff x="246892" y="146284"/>
            <a:chExt cx="4517613" cy="167698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51E1801-0006-694D-24C2-2937CF10A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955" t="14458" r="30024" b="27921"/>
            <a:stretch/>
          </p:blipFill>
          <p:spPr>
            <a:xfrm>
              <a:off x="318330" y="146284"/>
              <a:ext cx="4446175" cy="1466850"/>
            </a:xfrm>
            <a:prstGeom prst="rect">
              <a:avLst/>
            </a:prstGeom>
          </p:spPr>
        </p:pic>
        <p:sp>
          <p:nvSpPr>
            <p:cNvPr id="33" name="Inhaltsplatzhalter 3">
              <a:extLst>
                <a:ext uri="{FF2B5EF4-FFF2-40B4-BE49-F238E27FC236}">
                  <a16:creationId xmlns:a16="http://schemas.microsoft.com/office/drawing/2014/main" id="{B21A2609-8A8B-46E2-18B8-DCA8E806F4C9}"/>
                </a:ext>
              </a:extLst>
            </p:cNvPr>
            <p:cNvSpPr txBox="1">
              <a:spLocks/>
            </p:cNvSpPr>
            <p:nvPr/>
          </p:nvSpPr>
          <p:spPr>
            <a:xfrm>
              <a:off x="246892" y="1469269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SCHNITT | SEZIONE A-A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73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CC3B8A2-1C9C-42A8-08DB-01D7AD4AC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0815606-D1DC-A55C-D2EB-43362767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199" y="2621978"/>
            <a:ext cx="4158929" cy="744480"/>
          </a:xfrm>
        </p:spPr>
        <p:txBody>
          <a:bodyPr anchor="b">
            <a:noAutofit/>
          </a:bodyPr>
          <a:lstStyle/>
          <a:p>
            <a:pPr marL="0" indent="0" algn="r">
              <a:buNone/>
            </a:pPr>
            <a:r>
              <a:rPr lang="de-DE" sz="2400" dirty="0"/>
              <a:t>SERVICEGEBÄUDE</a:t>
            </a:r>
          </a:p>
          <a:p>
            <a:pPr marL="0" indent="0" algn="r">
              <a:buNone/>
            </a:pPr>
            <a:r>
              <a:rPr lang="de-DE" sz="2400" dirty="0"/>
              <a:t>EDIFICIO SERVIZI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B07A584-DC05-5551-75FC-EC412DF48493}"/>
              </a:ext>
            </a:extLst>
          </p:cNvPr>
          <p:cNvGrpSpPr/>
          <p:nvPr/>
        </p:nvGrpSpPr>
        <p:grpSpPr>
          <a:xfrm>
            <a:off x="157835" y="89660"/>
            <a:ext cx="6401992" cy="3439982"/>
            <a:chOff x="157835" y="89660"/>
            <a:chExt cx="6401992" cy="343998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85BF69E-8BB7-0CC7-5655-77EC1AC03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19" t="2427" r="854" b="3870"/>
            <a:stretch/>
          </p:blipFill>
          <p:spPr>
            <a:xfrm>
              <a:off x="176885" y="89660"/>
              <a:ext cx="6382942" cy="3219648"/>
            </a:xfrm>
            <a:prstGeom prst="rect">
              <a:avLst/>
            </a:prstGeom>
          </p:spPr>
        </p:pic>
        <p:sp>
          <p:nvSpPr>
            <p:cNvPr id="9" name="Inhaltsplatzhalter 3">
              <a:extLst>
                <a:ext uri="{FF2B5EF4-FFF2-40B4-BE49-F238E27FC236}">
                  <a16:creationId xmlns:a16="http://schemas.microsoft.com/office/drawing/2014/main" id="{8E82C3CA-512B-C662-D130-0DAF1C5E6351}"/>
                </a:ext>
              </a:extLst>
            </p:cNvPr>
            <p:cNvSpPr txBox="1">
              <a:spLocks/>
            </p:cNvSpPr>
            <p:nvPr/>
          </p:nvSpPr>
          <p:spPr>
            <a:xfrm>
              <a:off x="157835" y="3175647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ERDGESCHOSS | PIANO TERRA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D6F9061-E00F-FD2A-6486-FC3785542E95}"/>
              </a:ext>
            </a:extLst>
          </p:cNvPr>
          <p:cNvGrpSpPr/>
          <p:nvPr/>
        </p:nvGrpSpPr>
        <p:grpSpPr>
          <a:xfrm>
            <a:off x="143672" y="3558217"/>
            <a:ext cx="5952328" cy="3245349"/>
            <a:chOff x="143672" y="3558217"/>
            <a:chExt cx="5952328" cy="324534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63A287-BC4A-DEEB-D6CE-F6F743F1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97" t="5860" r="974" b="2058"/>
            <a:stretch/>
          </p:blipFill>
          <p:spPr>
            <a:xfrm>
              <a:off x="248447" y="3558217"/>
              <a:ext cx="5847553" cy="3021495"/>
            </a:xfrm>
            <a:prstGeom prst="rect">
              <a:avLst/>
            </a:prstGeom>
          </p:spPr>
        </p:pic>
        <p:sp>
          <p:nvSpPr>
            <p:cNvPr id="10" name="Inhaltsplatzhalter 3">
              <a:extLst>
                <a:ext uri="{FF2B5EF4-FFF2-40B4-BE49-F238E27FC236}">
                  <a16:creationId xmlns:a16="http://schemas.microsoft.com/office/drawing/2014/main" id="{013C41E4-1387-7FD8-6137-CC5902C4988D}"/>
                </a:ext>
              </a:extLst>
            </p:cNvPr>
            <p:cNvSpPr txBox="1">
              <a:spLocks/>
            </p:cNvSpPr>
            <p:nvPr/>
          </p:nvSpPr>
          <p:spPr>
            <a:xfrm>
              <a:off x="143672" y="6449571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UNTERGESCHOSS | PIANO INTERRATO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962B812-F537-875A-CFCC-8D0A0DBB901A}"/>
              </a:ext>
            </a:extLst>
          </p:cNvPr>
          <p:cNvGrpSpPr/>
          <p:nvPr/>
        </p:nvGrpSpPr>
        <p:grpSpPr>
          <a:xfrm>
            <a:off x="6625310" y="3558216"/>
            <a:ext cx="5389805" cy="3245652"/>
            <a:chOff x="6625310" y="3558216"/>
            <a:chExt cx="5389805" cy="324565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49A0D6-F572-C41D-88D2-EF497840A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206" t="7879" r="-1289" b="7191"/>
            <a:stretch/>
          </p:blipFill>
          <p:spPr>
            <a:xfrm>
              <a:off x="6625310" y="3558216"/>
              <a:ext cx="5389805" cy="3001477"/>
            </a:xfrm>
            <a:prstGeom prst="rect">
              <a:avLst/>
            </a:prstGeom>
          </p:spPr>
        </p:pic>
        <p:sp>
          <p:nvSpPr>
            <p:cNvPr id="11" name="Inhaltsplatzhalter 3">
              <a:extLst>
                <a:ext uri="{FF2B5EF4-FFF2-40B4-BE49-F238E27FC236}">
                  <a16:creationId xmlns:a16="http://schemas.microsoft.com/office/drawing/2014/main" id="{9DD80BBD-F723-D47F-4640-32B0015AAEBE}"/>
                </a:ext>
              </a:extLst>
            </p:cNvPr>
            <p:cNvSpPr txBox="1">
              <a:spLocks/>
            </p:cNvSpPr>
            <p:nvPr/>
          </p:nvSpPr>
          <p:spPr>
            <a:xfrm>
              <a:off x="6625310" y="6449873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LAGEPLAN | PLANIMETRIA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60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040D5828-E83E-B952-2657-D303DFF1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199" y="2621978"/>
            <a:ext cx="4158929" cy="744480"/>
          </a:xfrm>
        </p:spPr>
        <p:txBody>
          <a:bodyPr anchor="b">
            <a:noAutofit/>
          </a:bodyPr>
          <a:lstStyle/>
          <a:p>
            <a:pPr marL="0" indent="0" algn="r">
              <a:buNone/>
            </a:pPr>
            <a:r>
              <a:rPr lang="de-DE" sz="2400" dirty="0"/>
              <a:t>SERVICEGEBÄUDE</a:t>
            </a:r>
          </a:p>
          <a:p>
            <a:pPr marL="0" indent="0" algn="r">
              <a:buNone/>
            </a:pPr>
            <a:r>
              <a:rPr lang="de-DE" sz="2400" dirty="0"/>
              <a:t>EDIFICIO SERVIZI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4C7BECE-E490-0CC5-62CF-14AB38018D5E}"/>
              </a:ext>
            </a:extLst>
          </p:cNvPr>
          <p:cNvGrpSpPr/>
          <p:nvPr/>
        </p:nvGrpSpPr>
        <p:grpSpPr>
          <a:xfrm>
            <a:off x="567410" y="4855148"/>
            <a:ext cx="3185440" cy="1758414"/>
            <a:chOff x="567410" y="4855148"/>
            <a:chExt cx="3185440" cy="1758414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0A957F9-E83B-34F0-5E0A-55B99839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199" t="-1" b="4327"/>
            <a:stretch/>
          </p:blipFill>
          <p:spPr>
            <a:xfrm>
              <a:off x="651377" y="4855148"/>
              <a:ext cx="3101473" cy="1536127"/>
            </a:xfrm>
            <a:prstGeom prst="rect">
              <a:avLst/>
            </a:prstGeom>
          </p:spPr>
        </p:pic>
        <p:sp>
          <p:nvSpPr>
            <p:cNvPr id="19" name="Inhaltsplatzhalter 3">
              <a:extLst>
                <a:ext uri="{FF2B5EF4-FFF2-40B4-BE49-F238E27FC236}">
                  <a16:creationId xmlns:a16="http://schemas.microsoft.com/office/drawing/2014/main" id="{27D879BD-345D-A9B3-9B19-CB0935DC8597}"/>
                </a:ext>
              </a:extLst>
            </p:cNvPr>
            <p:cNvSpPr txBox="1">
              <a:spLocks/>
            </p:cNvSpPr>
            <p:nvPr/>
          </p:nvSpPr>
          <p:spPr>
            <a:xfrm>
              <a:off x="567410" y="6259567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SCHNITT | SEZIONE C-C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CE8E04B-DCE0-3389-F1B0-F56687D15BA5}"/>
              </a:ext>
            </a:extLst>
          </p:cNvPr>
          <p:cNvGrpSpPr/>
          <p:nvPr/>
        </p:nvGrpSpPr>
        <p:grpSpPr>
          <a:xfrm>
            <a:off x="567410" y="2844376"/>
            <a:ext cx="4029669" cy="1851062"/>
            <a:chOff x="567410" y="2844376"/>
            <a:chExt cx="4029669" cy="185106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3953907-6E6C-D92B-E746-201C74A77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575" b="6345"/>
            <a:stretch/>
          </p:blipFill>
          <p:spPr>
            <a:xfrm>
              <a:off x="651377" y="2844376"/>
              <a:ext cx="3945702" cy="1621012"/>
            </a:xfrm>
            <a:prstGeom prst="rect">
              <a:avLst/>
            </a:prstGeom>
          </p:spPr>
        </p:pic>
        <p:sp>
          <p:nvSpPr>
            <p:cNvPr id="20" name="Inhaltsplatzhalter 3">
              <a:extLst>
                <a:ext uri="{FF2B5EF4-FFF2-40B4-BE49-F238E27FC236}">
                  <a16:creationId xmlns:a16="http://schemas.microsoft.com/office/drawing/2014/main" id="{E6C2CC37-573A-92DB-05D0-65C122C1F570}"/>
                </a:ext>
              </a:extLst>
            </p:cNvPr>
            <p:cNvSpPr txBox="1">
              <a:spLocks/>
            </p:cNvSpPr>
            <p:nvPr/>
          </p:nvSpPr>
          <p:spPr>
            <a:xfrm>
              <a:off x="567410" y="4341443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SCHNITT | SEZIONE D-D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C22357F-0C7B-8064-D2FA-C5A690F41FEF}"/>
              </a:ext>
            </a:extLst>
          </p:cNvPr>
          <p:cNvGrpSpPr/>
          <p:nvPr/>
        </p:nvGrpSpPr>
        <p:grpSpPr>
          <a:xfrm>
            <a:off x="567410" y="589751"/>
            <a:ext cx="5707609" cy="2087993"/>
            <a:chOff x="567410" y="589751"/>
            <a:chExt cx="5707609" cy="2087993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B9FBAA9-999C-AAB8-C75F-3FE6FCE8A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003" t="-1" b="-430"/>
            <a:stretch/>
          </p:blipFill>
          <p:spPr>
            <a:xfrm>
              <a:off x="651377" y="589751"/>
              <a:ext cx="5623642" cy="1864865"/>
            </a:xfrm>
            <a:prstGeom prst="rect">
              <a:avLst/>
            </a:prstGeom>
          </p:spPr>
        </p:pic>
        <p:sp>
          <p:nvSpPr>
            <p:cNvPr id="21" name="Inhaltsplatzhalter 3">
              <a:extLst>
                <a:ext uri="{FF2B5EF4-FFF2-40B4-BE49-F238E27FC236}">
                  <a16:creationId xmlns:a16="http://schemas.microsoft.com/office/drawing/2014/main" id="{A294B4E3-574F-4E79-F9E4-092E437ABBE7}"/>
                </a:ext>
              </a:extLst>
            </p:cNvPr>
            <p:cNvSpPr txBox="1">
              <a:spLocks/>
            </p:cNvSpPr>
            <p:nvPr/>
          </p:nvSpPr>
          <p:spPr>
            <a:xfrm>
              <a:off x="567410" y="2323749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SCHNITT | SEZIONE E-E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45007C3-EF2F-9AF3-22A6-18098243F621}"/>
              </a:ext>
            </a:extLst>
          </p:cNvPr>
          <p:cNvGrpSpPr/>
          <p:nvPr/>
        </p:nvGrpSpPr>
        <p:grpSpPr>
          <a:xfrm>
            <a:off x="3842185" y="4932371"/>
            <a:ext cx="8123168" cy="1680426"/>
            <a:chOff x="3842185" y="4932371"/>
            <a:chExt cx="8123168" cy="1680426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19D15A43-534C-B028-78EF-9CD0284F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63" b="-34"/>
            <a:stretch/>
          </p:blipFill>
          <p:spPr>
            <a:xfrm>
              <a:off x="3943350" y="4932371"/>
              <a:ext cx="8022003" cy="1249353"/>
            </a:xfrm>
            <a:prstGeom prst="rect">
              <a:avLst/>
            </a:prstGeom>
          </p:spPr>
        </p:pic>
        <p:sp>
          <p:nvSpPr>
            <p:cNvPr id="29" name="Inhaltsplatzhalter 3">
              <a:extLst>
                <a:ext uri="{FF2B5EF4-FFF2-40B4-BE49-F238E27FC236}">
                  <a16:creationId xmlns:a16="http://schemas.microsoft.com/office/drawing/2014/main" id="{655771E8-FE60-0EDB-1842-06675AC4F923}"/>
                </a:ext>
              </a:extLst>
            </p:cNvPr>
            <p:cNvSpPr txBox="1">
              <a:spLocks/>
            </p:cNvSpPr>
            <p:nvPr/>
          </p:nvSpPr>
          <p:spPr>
            <a:xfrm>
              <a:off x="3842185" y="6258802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ANSICHT SÜD | PROSPETTO SUD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E8DEC49-D972-4143-899B-25954BF6A6D8}"/>
              </a:ext>
            </a:extLst>
          </p:cNvPr>
          <p:cNvGrpSpPr/>
          <p:nvPr/>
        </p:nvGrpSpPr>
        <p:grpSpPr>
          <a:xfrm>
            <a:off x="4664806" y="2823415"/>
            <a:ext cx="4085353" cy="1867113"/>
            <a:chOff x="4664806" y="2823415"/>
            <a:chExt cx="4085353" cy="1867113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30977EB-64EA-C78E-3930-00D535C4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4619" y="2823415"/>
              <a:ext cx="4015540" cy="1024264"/>
            </a:xfrm>
            <a:prstGeom prst="rect">
              <a:avLst/>
            </a:prstGeom>
          </p:spPr>
        </p:pic>
        <p:sp>
          <p:nvSpPr>
            <p:cNvPr id="31" name="Inhaltsplatzhalter 3">
              <a:extLst>
                <a:ext uri="{FF2B5EF4-FFF2-40B4-BE49-F238E27FC236}">
                  <a16:creationId xmlns:a16="http://schemas.microsoft.com/office/drawing/2014/main" id="{AD8B212F-2B03-640C-558E-24853D52263F}"/>
                </a:ext>
              </a:extLst>
            </p:cNvPr>
            <p:cNvSpPr txBox="1">
              <a:spLocks/>
            </p:cNvSpPr>
            <p:nvPr/>
          </p:nvSpPr>
          <p:spPr>
            <a:xfrm>
              <a:off x="4664806" y="4336533"/>
              <a:ext cx="2968884" cy="353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100" dirty="0"/>
                <a:t>ANSICHT OST | PROSPETTO 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44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D78FC15A94D149A06A3FE527DBA7D7" ma:contentTypeVersion="15" ma:contentTypeDescription="Ein neues Dokument erstellen." ma:contentTypeScope="" ma:versionID="6f136fd22cd7160697b0be8a2b309a28">
  <xsd:schema xmlns:xsd="http://www.w3.org/2001/XMLSchema" xmlns:xs="http://www.w3.org/2001/XMLSchema" xmlns:p="http://schemas.microsoft.com/office/2006/metadata/properties" xmlns:ns2="ee3e2839-d985-4c7c-8b6b-736353dd7288" xmlns:ns3="68cfafe9-4f07-4c2c-b42d-8f885482348b" targetNamespace="http://schemas.microsoft.com/office/2006/metadata/properties" ma:root="true" ma:fieldsID="ed45b05eecf0e75595c7ddd252f9b044" ns2:_="" ns3:_="">
    <xsd:import namespace="ee3e2839-d985-4c7c-8b6b-736353dd7288"/>
    <xsd:import namespace="68cfafe9-4f07-4c2c-b42d-8f8854823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e2839-d985-4c7c-8b6b-736353dd7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91094ef3-0b19-4655-bb68-4b207c110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fafe9-4f07-4c2c-b42d-8f885482348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2942fae-db21-4dd3-91d0-6ea63b2db6de}" ma:internalName="TaxCatchAll" ma:showField="CatchAllData" ma:web="68cfafe9-4f07-4c2c-b42d-8f88548234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cfafe9-4f07-4c2c-b42d-8f885482348b" xsi:nil="true"/>
    <lcf76f155ced4ddcb4097134ff3c332f xmlns="ee3e2839-d985-4c7c-8b6b-736353dd72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E9453-E771-4E8A-A291-17D8316F2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e2839-d985-4c7c-8b6b-736353dd7288"/>
    <ds:schemaRef ds:uri="68cfafe9-4f07-4c2c-b42d-8f88548234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D89CD-911A-47EC-9F55-DD1E99771D8A}">
  <ds:schemaRefs>
    <ds:schemaRef ds:uri="http://purl.org/dc/elements/1.1/"/>
    <ds:schemaRef ds:uri="43f33e7d-0125-4927-a508-148e26b4f0bd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b2e3411-b65f-4495-bd41-5564cce8a308"/>
    <ds:schemaRef ds:uri="http://purl.org/dc/terms/"/>
    <ds:schemaRef ds:uri="68cfafe9-4f07-4c2c-b42d-8f885482348b"/>
    <ds:schemaRef ds:uri="ee3e2839-d985-4c7c-8b6b-736353dd7288"/>
  </ds:schemaRefs>
</ds:datastoreItem>
</file>

<file path=customXml/itemProps3.xml><?xml version="1.0" encoding="utf-8"?>
<ds:datastoreItem xmlns:ds="http://schemas.openxmlformats.org/officeDocument/2006/customXml" ds:itemID="{A5FEA835-CEAA-412F-BA06-ED5B37702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Breitbild</PresentationFormat>
  <Paragraphs>32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</vt:lpstr>
      <vt:lpstr>HOFBURGGARTEN BRIXEN GIARDINO VESCOVILE BRESSANONE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Gemeinde Brixen - Comune Bressanone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BÜRGERVERSAMMLUNG  TILS</dc:title>
  <dc:creator>Thomas Hofer</dc:creator>
  <cp:lastModifiedBy>Julia Unterthiner</cp:lastModifiedBy>
  <cp:revision>12</cp:revision>
  <dcterms:created xsi:type="dcterms:W3CDTF">2022-10-11T14:13:17Z</dcterms:created>
  <dcterms:modified xsi:type="dcterms:W3CDTF">2025-01-29T15:41:01Z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0x01010043D78FC15A94D149A06A3FE527DBA7D7</vt:lpwstr>
  </property>
  <property fmtid="{D5CDD505-2E9C-101B-9397-08002B2CF9AE}" pid="3" name="Order">
    <vt:lpwstr>1383000.00000000</vt:lpwstr>
  </property>
  <property fmtid="{D5CDD505-2E9C-101B-9397-08002B2CF9AE}" pid="4" name="MediaServiceImageTags">
    <vt:lpwstr/>
  </property>
</Properties>
</file>